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15856-F624-4B13-933D-EC154FCD3D56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52F25-71BC-44CB-BB9A-F65C98057E1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52F25-71BC-44CB-BB9A-F65C98057E1E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0DF7-D055-4980-8D9E-07C567F541EF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522B62-FFEE-4480-8911-A4EFE399B9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0DF7-D055-4980-8D9E-07C567F541EF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2B62-FFEE-4480-8911-A4EFE399B9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0DF7-D055-4980-8D9E-07C567F541EF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2B62-FFEE-4480-8911-A4EFE399B9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0DF7-D055-4980-8D9E-07C567F541EF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522B62-FFEE-4480-8911-A4EFE399B9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0DF7-D055-4980-8D9E-07C567F541EF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2B62-FFEE-4480-8911-A4EFE399B9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0DF7-D055-4980-8D9E-07C567F541EF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2B62-FFEE-4480-8911-A4EFE399B9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0DF7-D055-4980-8D9E-07C567F541EF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C522B62-FFEE-4480-8911-A4EFE399B9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0DF7-D055-4980-8D9E-07C567F541EF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2B62-FFEE-4480-8911-A4EFE399B9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0DF7-D055-4980-8D9E-07C567F541EF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2B62-FFEE-4480-8911-A4EFE399B9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0DF7-D055-4980-8D9E-07C567F541EF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2B62-FFEE-4480-8911-A4EFE399B9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C0DF7-D055-4980-8D9E-07C567F541EF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2B62-FFEE-4480-8911-A4EFE399B9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4C0DF7-D055-4980-8D9E-07C567F541EF}" type="datetimeFigureOut">
              <a:rPr lang="cs-CZ" smtClean="0"/>
              <a:pPr/>
              <a:t>20.3.2020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522B62-FFEE-4480-8911-A4EFE399B9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Autor: Hana kohoutová</a:t>
            </a: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7158" y="3143248"/>
            <a:ext cx="8458200" cy="6572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3200" dirty="0" smtClean="0"/>
              <a:t>		</a:t>
            </a:r>
            <a:r>
              <a:rPr lang="cs-CZ" sz="3200" dirty="0" smtClean="0"/>
              <a:t>Vlastivěda </a:t>
            </a:r>
            <a:r>
              <a:rPr lang="cs-CZ" sz="3200" dirty="0" smtClean="0"/>
              <a:t>- </a:t>
            </a:r>
            <a:r>
              <a:rPr lang="cs-CZ" sz="3200" dirty="0" smtClean="0"/>
              <a:t>4. ročník</a:t>
            </a:r>
            <a:endParaRPr lang="cs-CZ" sz="3200" dirty="0"/>
          </a:p>
        </p:txBody>
      </p:sp>
      <p:sp>
        <p:nvSpPr>
          <p:cNvPr id="7" name="Obdélník 6"/>
          <p:cNvSpPr/>
          <p:nvPr/>
        </p:nvSpPr>
        <p:spPr>
          <a:xfrm>
            <a:off x="642910" y="1643050"/>
            <a:ext cx="7956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Krajina, kde bydlím</a:t>
            </a:r>
            <a:endParaRPr lang="cs-CZ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8429652" cy="1143000"/>
          </a:xfrm>
        </p:spPr>
        <p:txBody>
          <a:bodyPr>
            <a:normAutofit/>
          </a:bodyPr>
          <a:lstStyle/>
          <a:p>
            <a:r>
              <a:rPr lang="cs-CZ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Moje město </a:t>
            </a:r>
            <a:endParaRPr lang="cs-CZ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Zástupný symbol pro obsah 3" descr="Kluk s vesto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481" r="1"/>
          <a:stretch>
            <a:fillRect/>
          </a:stretch>
        </p:blipFill>
        <p:spPr>
          <a:xfrm>
            <a:off x="0" y="2571744"/>
            <a:ext cx="4214810" cy="4286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1" name="Oválný popisek 10"/>
          <p:cNvSpPr/>
          <p:nvPr/>
        </p:nvSpPr>
        <p:spPr>
          <a:xfrm>
            <a:off x="1285852" y="1285860"/>
            <a:ext cx="3714776" cy="1827094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Ahoj, jmenuji se Kuba a rád bych vám ukázal místo, kde bydlím a chodím do školy.</a:t>
            </a:r>
          </a:p>
          <a:p>
            <a:pPr algn="ctr"/>
            <a:r>
              <a:rPr lang="cs-CZ" sz="1600" dirty="0" smtClean="0"/>
              <a:t>Moje město se jmenuje Jičín</a:t>
            </a:r>
            <a:endParaRPr lang="cs-CZ" sz="1600" dirty="0"/>
          </a:p>
        </p:txBody>
      </p:sp>
      <p:pic>
        <p:nvPicPr>
          <p:cNvPr id="12" name="Obrázek 11" descr="jicin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214290"/>
            <a:ext cx="1410310" cy="1621744"/>
          </a:xfrm>
          <a:prstGeom prst="rect">
            <a:avLst/>
          </a:prstGeom>
        </p:spPr>
      </p:pic>
      <p:pic>
        <p:nvPicPr>
          <p:cNvPr id="13" name="Obrázek 12" descr="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2071678"/>
            <a:ext cx="2928958" cy="2000264"/>
          </a:xfrm>
          <a:prstGeom prst="rect">
            <a:avLst/>
          </a:prstGeom>
        </p:spPr>
      </p:pic>
      <p:pic>
        <p:nvPicPr>
          <p:cNvPr id="14" name="Obrázek 13" descr="PGN-0723_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4429132"/>
            <a:ext cx="2963327" cy="200024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ipka doprava 1"/>
          <p:cNvSpPr/>
          <p:nvPr/>
        </p:nvSpPr>
        <p:spPr>
          <a:xfrm>
            <a:off x="428596" y="642918"/>
            <a:ext cx="428628" cy="21431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000100" y="571480"/>
            <a:ext cx="70009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Jičín leží v krásné pahorkatině v předhůří Krkonoš</a:t>
            </a:r>
            <a:endParaRPr lang="cs-CZ" dirty="0"/>
          </a:p>
        </p:txBody>
      </p:sp>
      <p:pic>
        <p:nvPicPr>
          <p:cNvPr id="5" name="Obrázek 4" descr="PICT0653-R-40X30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1357298"/>
            <a:ext cx="4572032" cy="2214578"/>
          </a:xfrm>
          <a:prstGeom prst="rect">
            <a:avLst/>
          </a:prstGeom>
        </p:spPr>
      </p:pic>
      <p:sp>
        <p:nvSpPr>
          <p:cNvPr id="6" name="Šipka doprava 5"/>
          <p:cNvSpPr/>
          <p:nvPr/>
        </p:nvSpPr>
        <p:spPr>
          <a:xfrm>
            <a:off x="285720" y="4286256"/>
            <a:ext cx="500066" cy="21431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892959" y="4214818"/>
            <a:ext cx="8108197" cy="3539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700" dirty="0" smtClean="0"/>
              <a:t>V jeho nejbližším okolí se nachází vyhaslá sopka </a:t>
            </a:r>
            <a:r>
              <a:rPr lang="cs-CZ" sz="1700" dirty="0" err="1" smtClean="0"/>
              <a:t>Zebín</a:t>
            </a:r>
            <a:r>
              <a:rPr lang="cs-CZ" sz="1700" dirty="0" smtClean="0"/>
              <a:t>, kopec </a:t>
            </a:r>
            <a:r>
              <a:rPr lang="cs-CZ" sz="1700" dirty="0" err="1" smtClean="0"/>
              <a:t>Veliš</a:t>
            </a:r>
            <a:r>
              <a:rPr lang="cs-CZ" sz="1700" dirty="0" smtClean="0"/>
              <a:t> a </a:t>
            </a:r>
            <a:r>
              <a:rPr lang="cs-CZ" sz="1700" dirty="0" err="1" smtClean="0"/>
              <a:t>Čeřovka</a:t>
            </a:r>
            <a:endParaRPr lang="cs-CZ" sz="17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786322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714884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4714884"/>
            <a:ext cx="1533525" cy="191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ipka doprava 1"/>
          <p:cNvSpPr/>
          <p:nvPr/>
        </p:nvSpPr>
        <p:spPr>
          <a:xfrm>
            <a:off x="285720" y="714356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928662" y="642918"/>
            <a:ext cx="623330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Nedaleko nalezneme známé pískovcové Prachovské skály</a:t>
            </a:r>
            <a:endParaRPr lang="cs-CZ" dirty="0"/>
          </a:p>
        </p:txBody>
      </p:sp>
      <p:pic>
        <p:nvPicPr>
          <p:cNvPr id="4" name="Obrázek 3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285860"/>
            <a:ext cx="2466975" cy="1847850"/>
          </a:xfrm>
          <a:prstGeom prst="rect">
            <a:avLst/>
          </a:prstGeom>
        </p:spPr>
      </p:pic>
      <p:pic>
        <p:nvPicPr>
          <p:cNvPr id="5" name="Obrázek 4" descr="prachovske-skaly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642918"/>
            <a:ext cx="1547842" cy="250033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285860"/>
            <a:ext cx="277177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Šipka doprava 6"/>
          <p:cNvSpPr/>
          <p:nvPr/>
        </p:nvSpPr>
        <p:spPr>
          <a:xfrm>
            <a:off x="214282" y="3500438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857224" y="3429000"/>
            <a:ext cx="51989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A řadu rybníků- Kníže, </a:t>
            </a:r>
            <a:r>
              <a:rPr lang="cs-CZ" dirty="0" err="1" smtClean="0"/>
              <a:t>Šibeňák</a:t>
            </a:r>
            <a:r>
              <a:rPr lang="cs-CZ" dirty="0" smtClean="0"/>
              <a:t>, </a:t>
            </a:r>
            <a:r>
              <a:rPr lang="cs-CZ" dirty="0" err="1" smtClean="0"/>
              <a:t>jinolické</a:t>
            </a:r>
            <a:r>
              <a:rPr lang="cs-CZ" dirty="0" smtClean="0"/>
              <a:t> rybníky</a:t>
            </a:r>
            <a:endParaRPr lang="cs-CZ" dirty="0"/>
          </a:p>
        </p:txBody>
      </p:sp>
      <p:pic>
        <p:nvPicPr>
          <p:cNvPr id="9" name="Obrázek 8" descr="JC-0014-16X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286256"/>
            <a:ext cx="2786082" cy="2143140"/>
          </a:xfrm>
          <a:prstGeom prst="rect">
            <a:avLst/>
          </a:prstGeom>
        </p:spPr>
      </p:pic>
      <p:pic>
        <p:nvPicPr>
          <p:cNvPr id="10" name="Obrázek 9" descr="P92818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3929066"/>
            <a:ext cx="1928808" cy="2714620"/>
          </a:xfrm>
          <a:prstGeom prst="rect">
            <a:avLst/>
          </a:prstGeom>
        </p:spPr>
      </p:pic>
      <p:pic>
        <p:nvPicPr>
          <p:cNvPr id="11" name="Obrázek 10" descr="jinolice_oborsk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4286256"/>
            <a:ext cx="2857500" cy="214314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ipka doprava 1"/>
          <p:cNvSpPr/>
          <p:nvPr/>
        </p:nvSpPr>
        <p:spPr>
          <a:xfrm>
            <a:off x="500034" y="357166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714480" y="357166"/>
            <a:ext cx="46474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Nejnavštěvovanější hrady a zámky Jičínska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428596" y="2857496"/>
            <a:ext cx="174919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Jičínský zámek</a:t>
            </a:r>
            <a:endParaRPr lang="cs-CZ" dirty="0"/>
          </a:p>
        </p:txBody>
      </p:sp>
      <p:pic>
        <p:nvPicPr>
          <p:cNvPr id="7" name="Obrázek 6" descr="DMG-20051029135357-16X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929066"/>
            <a:ext cx="2571768" cy="178595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28596" y="5786454"/>
            <a:ext cx="12105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Hrad Kost</a:t>
            </a:r>
            <a:endParaRPr lang="cs-CZ" dirty="0"/>
          </a:p>
        </p:txBody>
      </p:sp>
      <p:pic>
        <p:nvPicPr>
          <p:cNvPr id="9" name="Obrázek 8" descr="OL-20040422144733A-16X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428736"/>
            <a:ext cx="3301991" cy="185737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286116" y="3357562"/>
            <a:ext cx="18903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Zřícenina Trosky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14290"/>
            <a:ext cx="192882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ovéPole 11"/>
          <p:cNvSpPr txBox="1"/>
          <p:nvPr/>
        </p:nvSpPr>
        <p:spPr>
          <a:xfrm>
            <a:off x="6786578" y="2928934"/>
            <a:ext cx="208262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Zámek </a:t>
            </a:r>
            <a:r>
              <a:rPr lang="cs-CZ" dirty="0" err="1" smtClean="0"/>
              <a:t>Humprecht</a:t>
            </a:r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21481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ovéPole 13"/>
          <p:cNvSpPr txBox="1"/>
          <p:nvPr/>
        </p:nvSpPr>
        <p:spPr>
          <a:xfrm>
            <a:off x="3286116" y="6072206"/>
            <a:ext cx="186461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Zámek </a:t>
            </a:r>
            <a:r>
              <a:rPr lang="cs-CZ" dirty="0" err="1" smtClean="0"/>
              <a:t>Dětenice</a:t>
            </a:r>
            <a:endParaRPr lang="cs-CZ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643314"/>
            <a:ext cx="196690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ovéPole 15"/>
          <p:cNvSpPr txBox="1"/>
          <p:nvPr/>
        </p:nvSpPr>
        <p:spPr>
          <a:xfrm>
            <a:off x="6286512" y="6215082"/>
            <a:ext cx="213391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/>
              <a:t>Zřízenina</a:t>
            </a:r>
            <a:r>
              <a:rPr lang="cs-CZ" dirty="0" smtClean="0"/>
              <a:t> </a:t>
            </a:r>
            <a:r>
              <a:rPr lang="cs-CZ" dirty="0" err="1" smtClean="0"/>
              <a:t>Kumburk</a:t>
            </a:r>
            <a:endParaRPr lang="cs-CZ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luk s vest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4214842" cy="6096000"/>
          </a:xfrm>
          <a:prstGeom prst="rect">
            <a:avLst/>
          </a:prstGeom>
        </p:spPr>
      </p:pic>
      <p:sp>
        <p:nvSpPr>
          <p:cNvPr id="3" name="Oválný popisek 2"/>
          <p:cNvSpPr/>
          <p:nvPr/>
        </p:nvSpPr>
        <p:spPr>
          <a:xfrm>
            <a:off x="2571736" y="285728"/>
            <a:ext cx="4429156" cy="1714512"/>
          </a:xfrm>
          <a:prstGeom prst="wedgeEllipseCallout">
            <a:avLst>
              <a:gd name="adj1" fmla="val -47948"/>
              <a:gd name="adj2" fmla="val 4354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Teď už víš, kde bydlím. Schválně, vyzkouším Tě, co sis zapamatovala.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429000"/>
            <a:ext cx="37862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álný popisek 4"/>
          <p:cNvSpPr/>
          <p:nvPr/>
        </p:nvSpPr>
        <p:spPr>
          <a:xfrm>
            <a:off x="4572000" y="2143116"/>
            <a:ext cx="1928826" cy="2041408"/>
          </a:xfrm>
          <a:prstGeom prst="wedgeEllipseCallout">
            <a:avLst>
              <a:gd name="adj1" fmla="val 62115"/>
              <a:gd name="adj2" fmla="val 6929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Dobře, určitě budu vše vědět! </a:t>
            </a:r>
            <a:endParaRPr lang="cs-CZ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ipka doprava 1"/>
          <p:cNvSpPr/>
          <p:nvPr/>
        </p:nvSpPr>
        <p:spPr>
          <a:xfrm>
            <a:off x="357158" y="571480"/>
            <a:ext cx="71438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214414" y="571480"/>
            <a:ext cx="300595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Otázky pro chytré hlavičky: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0034" y="1643050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 smtClean="0"/>
              <a:t>Skály v okolí Jičína se jmenují? ……………………….</a:t>
            </a:r>
          </a:p>
          <a:p>
            <a:pPr marL="342900" indent="-342900"/>
            <a:r>
              <a:rPr lang="cs-CZ" dirty="0"/>
              <a:t> 	</a:t>
            </a:r>
            <a:r>
              <a:rPr lang="cs-CZ" dirty="0" smtClean="0"/>
              <a:t>nápověda: Liberecké, Prachovské, Prácheňské</a:t>
            </a:r>
          </a:p>
          <a:p>
            <a:pPr marL="342900" indent="-342900"/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71472" y="2857496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cs-CZ" dirty="0" smtClean="0"/>
              <a:t>Jmenuje se jeden z jičínských rybníků Císařský?  ANO-NE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14348" y="3786190"/>
            <a:ext cx="6596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cs-CZ" dirty="0" smtClean="0"/>
              <a:t>Zakroužkuj správný název vyhaslé sopky v blízkosti Jičína: </a:t>
            </a:r>
          </a:p>
          <a:p>
            <a:pPr marL="342900" indent="-342900"/>
            <a:r>
              <a:rPr lang="cs-CZ" dirty="0"/>
              <a:t>	</a:t>
            </a:r>
            <a:r>
              <a:rPr lang="cs-CZ" dirty="0" smtClean="0"/>
              <a:t>Čertova skála- </a:t>
            </a:r>
            <a:r>
              <a:rPr lang="cs-CZ" dirty="0" err="1" smtClean="0"/>
              <a:t>Zebřín</a:t>
            </a:r>
            <a:r>
              <a:rPr lang="cs-CZ" dirty="0" smtClean="0"/>
              <a:t>- </a:t>
            </a:r>
            <a:r>
              <a:rPr lang="cs-CZ" dirty="0" err="1" smtClean="0"/>
              <a:t>Zebín</a:t>
            </a:r>
            <a:r>
              <a:rPr lang="cs-CZ" dirty="0" smtClean="0"/>
              <a:t>-</a:t>
            </a:r>
            <a:r>
              <a:rPr lang="cs-CZ" dirty="0" err="1" smtClean="0"/>
              <a:t>Klokotín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85786" y="5143512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4. Napiš, jak se jmenují nejznámější pohádkové postavy Jičína</a:t>
            </a:r>
          </a:p>
          <a:p>
            <a:r>
              <a:rPr lang="cs-CZ" dirty="0"/>
              <a:t> </a:t>
            </a:r>
            <a:r>
              <a:rPr lang="cs-CZ" dirty="0" smtClean="0"/>
              <a:t>    ……………………………………………………………………..</a:t>
            </a:r>
            <a:endParaRPr lang="cs-CZ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642918"/>
            <a:ext cx="2775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Použité materiály: </a:t>
            </a:r>
          </a:p>
          <a:p>
            <a:r>
              <a:rPr lang="cs-CZ" dirty="0" smtClean="0"/>
              <a:t>Vlastní </a:t>
            </a:r>
            <a:r>
              <a:rPr lang="cs-CZ" dirty="0" err="1" smtClean="0"/>
              <a:t>fotogalerie</a:t>
            </a:r>
            <a:r>
              <a:rPr lang="cs-CZ" dirty="0" smtClean="0"/>
              <a:t>,</a:t>
            </a:r>
          </a:p>
          <a:p>
            <a:r>
              <a:rPr lang="cs-CZ" dirty="0" smtClean="0"/>
              <a:t>Obrázky : www.</a:t>
            </a:r>
            <a:r>
              <a:rPr lang="cs-CZ" dirty="0" err="1" smtClean="0"/>
              <a:t>google.cz</a:t>
            </a:r>
            <a:endParaRPr lang="cs-CZ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150</TotalTime>
  <Words>166</Words>
  <Application>Microsoft Office PowerPoint</Application>
  <PresentationFormat>Předvádění na obrazovce (4:3)</PresentationFormat>
  <Paragraphs>31</Paragraphs>
  <Slides>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Cesta</vt:lpstr>
      <vt:lpstr>Autor: Hana kohoutová</vt:lpstr>
      <vt:lpstr>Moje město </vt:lpstr>
      <vt:lpstr>Snímek 3</vt:lpstr>
      <vt:lpstr>Snímek 4</vt:lpstr>
      <vt:lpstr>Snímek 5</vt:lpstr>
      <vt:lpstr>Snímek 6</vt:lpstr>
      <vt:lpstr>Snímek 7</vt:lpstr>
      <vt:lpstr>Snímek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Jaroslav Kohout</dc:creator>
  <cp:lastModifiedBy>Kohoutovi</cp:lastModifiedBy>
  <cp:revision>23</cp:revision>
  <dcterms:created xsi:type="dcterms:W3CDTF">2012-02-04T14:36:12Z</dcterms:created>
  <dcterms:modified xsi:type="dcterms:W3CDTF">2020-03-20T07:59:35Z</dcterms:modified>
</cp:coreProperties>
</file>